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69E6-1240-4633-BCAD-6F5D48DE1128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C5EAC-C43F-4FAD-808C-4768FD8212A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69E6-1240-4633-BCAD-6F5D48DE1128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5EAC-C43F-4FAD-808C-4768FD8212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69E6-1240-4633-BCAD-6F5D48DE1128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5EAC-C43F-4FAD-808C-4768FD8212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6269E6-1240-4633-BCAD-6F5D48DE1128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76C5EAC-C43F-4FAD-808C-4768FD8212A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69E6-1240-4633-BCAD-6F5D48DE1128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5EAC-C43F-4FAD-808C-4768FD8212A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69E6-1240-4633-BCAD-6F5D48DE1128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5EAC-C43F-4FAD-808C-4768FD8212A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5EAC-C43F-4FAD-808C-4768FD8212A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69E6-1240-4633-BCAD-6F5D48DE1128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69E6-1240-4633-BCAD-6F5D48DE1128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5EAC-C43F-4FAD-808C-4768FD8212A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69E6-1240-4633-BCAD-6F5D48DE1128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5EAC-C43F-4FAD-808C-4768FD8212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6269E6-1240-4633-BCAD-6F5D48DE1128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6C5EAC-C43F-4FAD-808C-4768FD8212A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69E6-1240-4633-BCAD-6F5D48DE1128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C5EAC-C43F-4FAD-808C-4768FD8212A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6269E6-1240-4633-BCAD-6F5D48DE1128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76C5EAC-C43F-4FAD-808C-4768FD8212A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88024" y="3712771"/>
            <a:ext cx="1818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chemeClr val="bg1"/>
                </a:solidFill>
              </a:rPr>
              <a:t>Santino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01944" y="3712770"/>
            <a:ext cx="636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Julie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lgerian" pitchFamily="82" charset="0"/>
              </a:rPr>
              <a:t>Les recettes de l’antiquité </a:t>
            </a:r>
            <a:endParaRPr lang="fr-FR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1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87824" y="404664"/>
            <a:ext cx="2742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Et, en Bonus :</a:t>
            </a:r>
            <a:endParaRPr lang="fr-FR" sz="3600" dirty="0"/>
          </a:p>
        </p:txBody>
      </p:sp>
      <p:pic>
        <p:nvPicPr>
          <p:cNvPr id="5122" name="Picture 2" descr="H:\Classe_4D\grandj\Latin\expo &amp;\L'apothernu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69749"/>
              </a:clrFrom>
              <a:clrTo>
                <a:srgbClr val="86974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44316">
            <a:off x="3234729" y="1628800"/>
            <a:ext cx="2495577" cy="309678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771800" y="5589240"/>
            <a:ext cx="3202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L’ </a:t>
            </a:r>
            <a:r>
              <a:rPr lang="fr-FR" sz="3600" dirty="0" err="1" smtClean="0"/>
              <a:t>Apothernum</a:t>
            </a:r>
            <a:endParaRPr lang="fr-FR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lgerian" pitchFamily="82" charset="0"/>
              </a:rPr>
              <a:t>Merci de nous avoir écoutés</a:t>
            </a:r>
            <a:endParaRPr lang="fr-FR" dirty="0">
              <a:solidFill>
                <a:schemeClr val="bg1">
                  <a:lumMod val="75000"/>
                  <a:lumOff val="25000"/>
                </a:schemeClr>
              </a:solidFill>
              <a:latin typeface="Algerian" pitchFamily="82" charset="0"/>
            </a:endParaRPr>
          </a:p>
        </p:txBody>
      </p:sp>
      <p:pic>
        <p:nvPicPr>
          <p:cNvPr id="6146" name="Picture 2" descr="H:\Classe_4D\grandj\Latin\expo &amp;\cuisine-romaine-antiqu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258" y="1484784"/>
            <a:ext cx="3871640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9712" y="332656"/>
            <a:ext cx="4824536" cy="5760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3600" dirty="0" smtClean="0">
                <a:solidFill>
                  <a:schemeClr val="bg1"/>
                </a:solidFill>
                <a:latin typeface="Algerian" pitchFamily="82" charset="0"/>
              </a:rPr>
              <a:t>Le premier menu </a:t>
            </a:r>
            <a:endParaRPr lang="fr-FR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19672" y="162880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solidFill>
                  <a:schemeClr val="accent4">
                    <a:lumMod val="75000"/>
                  </a:schemeClr>
                </a:solidFill>
              </a:rPr>
              <a:t>Paté</a:t>
            </a:r>
            <a:r>
              <a:rPr lang="fr-FR" sz="3600" dirty="0" smtClean="0">
                <a:solidFill>
                  <a:schemeClr val="accent4">
                    <a:lumMod val="75000"/>
                  </a:schemeClr>
                </a:solidFill>
              </a:rPr>
              <a:t> de rose  </a:t>
            </a:r>
            <a:endParaRPr lang="fr-F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355976" y="278092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</a:rPr>
              <a:t>Poulet en lait de concilia</a:t>
            </a:r>
            <a:endParaRPr lang="fr-F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27650" y="4386417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</a:rPr>
              <a:t>La patina de poire</a:t>
            </a:r>
            <a:endParaRPr lang="fr-FR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Classe_4D\grandj\Latin\rose ro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2916">
            <a:off x="3730956" y="1251378"/>
            <a:ext cx="4249370" cy="363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 rot="551290">
            <a:off x="498296" y="876017"/>
            <a:ext cx="3249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accent4">
                    <a:lumMod val="75000"/>
                  </a:schemeClr>
                </a:solidFill>
              </a:rPr>
              <a:t>Le </a:t>
            </a:r>
            <a:r>
              <a:rPr lang="fr-FR" sz="3600" dirty="0" err="1" smtClean="0">
                <a:solidFill>
                  <a:schemeClr val="accent4">
                    <a:lumMod val="75000"/>
                  </a:schemeClr>
                </a:solidFill>
              </a:rPr>
              <a:t>Paté</a:t>
            </a:r>
            <a:r>
              <a:rPr lang="fr-FR" sz="3600" dirty="0" smtClean="0">
                <a:solidFill>
                  <a:schemeClr val="accent4">
                    <a:lumMod val="75000"/>
                  </a:schemeClr>
                </a:solidFill>
              </a:rPr>
              <a:t> de rose</a:t>
            </a:r>
            <a:endParaRPr lang="fr-F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1520" y="4581128"/>
            <a:ext cx="237626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2">
                    <a:lumMod val="50000"/>
                  </a:schemeClr>
                </a:solidFill>
              </a:rPr>
              <a:t>Le </a:t>
            </a:r>
            <a:r>
              <a:rPr lang="fr-FR" sz="2000" u="sng" dirty="0" err="1" smtClean="0">
                <a:solidFill>
                  <a:schemeClr val="bg2">
                    <a:lumMod val="50000"/>
                  </a:schemeClr>
                </a:solidFill>
              </a:rPr>
              <a:t>garum</a:t>
            </a:r>
            <a:r>
              <a:rPr lang="fr-FR" sz="2000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000" u="sng" dirty="0">
                <a:solidFill>
                  <a:schemeClr val="bg2">
                    <a:lumMod val="50000"/>
                  </a:schemeClr>
                </a:solidFill>
              </a:rPr>
              <a:t>est une préparation  à base d’intestins de poissons salés et aromatisés.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774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Classe_4D\grandj\Latin\pou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1809">
            <a:off x="5059313" y="3340249"/>
            <a:ext cx="3661040" cy="366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 rot="20644782">
            <a:off x="4825452" y="2925409"/>
            <a:ext cx="1723765" cy="1038966"/>
          </a:xfrm>
          <a:prstGeom prst="wedgeRoundRectCallout">
            <a:avLst>
              <a:gd name="adj1" fmla="val 33240"/>
              <a:gd name="adj2" fmla="val 7342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CÔÔT ?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 rot="710251">
            <a:off x="399245" y="795021"/>
            <a:ext cx="6041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600" dirty="0">
                <a:solidFill>
                  <a:srgbClr val="A5B592">
                    <a:lumMod val="50000"/>
                  </a:srgbClr>
                </a:solidFill>
              </a:rPr>
              <a:t>Un Poulet de Lait en </a:t>
            </a:r>
            <a:r>
              <a:rPr lang="fr-FR" sz="3600" dirty="0" err="1">
                <a:solidFill>
                  <a:srgbClr val="A5B592">
                    <a:lumMod val="50000"/>
                  </a:srgbClr>
                </a:solidFill>
              </a:rPr>
              <a:t>Concilla</a:t>
            </a:r>
            <a:endParaRPr lang="fr-FR" sz="3600" dirty="0">
              <a:solidFill>
                <a:srgbClr val="A5B592">
                  <a:lumMod val="50000"/>
                </a:srgb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7" y="2636912"/>
            <a:ext cx="3075002" cy="230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55976" y="573325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accent6">
                    <a:lumMod val="50000"/>
                  </a:schemeClr>
                </a:solidFill>
              </a:rPr>
              <a:t>La Patina de Poire</a:t>
            </a:r>
            <a:endParaRPr lang="fr-F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7017"/>
            <a:ext cx="453461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555776" y="404664"/>
            <a:ext cx="3943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latin typeface="Algerian" pitchFamily="82" charset="0"/>
              </a:rPr>
              <a:t>Deuxième menu :</a:t>
            </a:r>
            <a:endParaRPr lang="fr-FR" sz="3600" dirty="0">
              <a:latin typeface="Algerian" pitchFamily="8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14466" y="184482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663300"/>
                </a:solidFill>
              </a:rPr>
              <a:t>Le foie gras </a:t>
            </a:r>
            <a:endParaRPr lang="fr-FR" sz="3600" dirty="0">
              <a:solidFill>
                <a:srgbClr val="6633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902898" y="2854105"/>
            <a:ext cx="298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</a:rPr>
              <a:t>L’</a:t>
            </a:r>
            <a:r>
              <a:rPr lang="fr-FR" sz="3600" dirty="0" err="1" smtClean="0">
                <a:solidFill>
                  <a:srgbClr val="002060"/>
                </a:solidFill>
              </a:rPr>
              <a:t>offelae</a:t>
            </a:r>
            <a:endParaRPr lang="fr-FR" sz="3600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31640" y="436510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Les Dattes </a:t>
            </a:r>
            <a:r>
              <a:rPr lang="fr-FR" sz="3600" dirty="0">
                <a:solidFill>
                  <a:srgbClr val="FF0000"/>
                </a:solidFill>
              </a:rPr>
              <a:t>f</a:t>
            </a:r>
            <a:r>
              <a:rPr lang="fr-FR" sz="3600" dirty="0" smtClean="0">
                <a:solidFill>
                  <a:srgbClr val="FF0000"/>
                </a:solidFill>
              </a:rPr>
              <a:t>ourrés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Classe_4D\grandj\Latin\expo &amp;\ofell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1391" y="1196752"/>
            <a:ext cx="2700383" cy="403913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 rot="1426557">
            <a:off x="587327" y="625181"/>
            <a:ext cx="1944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</a:rPr>
              <a:t>L ’</a:t>
            </a:r>
            <a:r>
              <a:rPr lang="fr-FR" sz="3600" dirty="0" err="1" smtClean="0">
                <a:solidFill>
                  <a:srgbClr val="002060"/>
                </a:solidFill>
              </a:rPr>
              <a:t>offelae</a:t>
            </a:r>
            <a:endParaRPr lang="fr-FR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2397">
            <a:off x="1294810" y="2316385"/>
            <a:ext cx="2569468" cy="25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36828"/>
            <a:ext cx="4745136" cy="381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74" y="1086128"/>
            <a:ext cx="314007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80112" y="439797"/>
            <a:ext cx="3053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600" dirty="0">
                <a:solidFill>
                  <a:prstClr val="white"/>
                </a:solidFill>
              </a:rPr>
              <a:t>Le Foie Gras</a:t>
            </a:r>
          </a:p>
        </p:txBody>
      </p:sp>
    </p:spTree>
    <p:extLst>
      <p:ext uri="{BB962C8B-B14F-4D97-AF65-F5344CB8AC3E}">
        <p14:creationId xmlns:p14="http://schemas.microsoft.com/office/powerpoint/2010/main" val="28075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Classe_4D\grandj\Latin\expo &amp;\dattes fourré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25655">
            <a:off x="1113428" y="845458"/>
            <a:ext cx="4134400" cy="3103556"/>
          </a:xfrm>
          <a:prstGeom prst="rect">
            <a:avLst/>
          </a:prstGeom>
          <a:noFill/>
        </p:spPr>
      </p:pic>
      <p:pic>
        <p:nvPicPr>
          <p:cNvPr id="4099" name="Picture 3" descr="H:\Classe_4D\grandj\Latin\expo &amp;\datt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629591"/>
            <a:ext cx="4680520" cy="2646499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 rot="20879605">
            <a:off x="1358306" y="5469040"/>
            <a:ext cx="4189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Les Dattes Fourrées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ersonnalisé 1">
      <a:dk1>
        <a:sysClr val="windowText" lastClr="000000"/>
      </a:dk1>
      <a:lt1>
        <a:sysClr val="window" lastClr="FFFFFF"/>
      </a:lt1>
      <a:dk2>
        <a:srgbClr val="F0D67E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174</TotalTime>
  <Words>82</Words>
  <Application>Microsoft Office PowerPoint</Application>
  <PresentationFormat>Affichage à l'écran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Papier</vt:lpstr>
      <vt:lpstr>Les recettes de l’antiquité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nous avoir écoutés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RECETTES ROMAINES</dc:title>
  <dc:creator>grandj</dc:creator>
  <cp:lastModifiedBy>grandj</cp:lastModifiedBy>
  <cp:revision>21</cp:revision>
  <dcterms:created xsi:type="dcterms:W3CDTF">2019-01-24T08:18:04Z</dcterms:created>
  <dcterms:modified xsi:type="dcterms:W3CDTF">2019-02-21T08:21:15Z</dcterms:modified>
</cp:coreProperties>
</file>